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5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64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6396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26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7761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1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31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7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23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1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95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92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05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38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80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65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62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283804"/>
            <a:ext cx="7920880" cy="116142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Здоровью -да! Наркотикам- нет!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000" dirty="0" err="1" smtClean="0">
                <a:solidFill>
                  <a:srgbClr val="C00000"/>
                </a:solidFill>
              </a:rPr>
              <a:t>Напсо</a:t>
            </a:r>
            <a:r>
              <a:rPr lang="ru-RU" sz="2000" dirty="0" smtClean="0">
                <a:solidFill>
                  <a:srgbClr val="C00000"/>
                </a:solidFill>
              </a:rPr>
              <a:t> Р.С.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учитель начальных классов МОБУ СОШ № 94 города Сочи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User\Desktop\зож\г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980728"/>
            <a:ext cx="5551087" cy="31683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31640" y="47667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МОБУ СОШ № 94 города Сочи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250"/>
            <a:ext cx="8183563" cy="4187825"/>
          </a:xfrm>
        </p:spPr>
        <p:txBody>
          <a:bodyPr>
            <a:normAutofit/>
          </a:bodyPr>
          <a:lstStyle/>
          <a:p>
            <a:r>
              <a:rPr lang="ru-RU" b="1" dirty="0" smtClean="0"/>
              <a:t>Отказ от вредных привычек</a:t>
            </a:r>
            <a:endParaRPr lang="ru-RU" dirty="0" smtClean="0"/>
          </a:p>
          <a:p>
            <a:r>
              <a:rPr lang="ru-RU" dirty="0" smtClean="0"/>
              <a:t>К несчастью, в обществе прижилось множество вредных привычек, препятствующих поддержанию здорового образа жизни. Основные из них – это курение, употребление алкоголя, наркотиков и </a:t>
            </a:r>
            <a:r>
              <a:rPr lang="ru-RU" dirty="0" err="1" smtClean="0"/>
              <a:t>интоксикантов</a:t>
            </a:r>
            <a:r>
              <a:rPr lang="ru-RU" dirty="0" smtClean="0"/>
              <a:t>, неумеренное или недостаточное питание, несоблюдение режима дня.</a:t>
            </a:r>
          </a:p>
          <a:p>
            <a:r>
              <a:rPr lang="ru-RU" dirty="0" smtClean="0"/>
              <a:t>Многие не считают, что вредные привычки пагубно влияют на здоровье, поскольку симптомы и заболевания появляются не сразу. На самом деле любая вредная привычка приведет к плохим последствиям для здоровья организма.</a:t>
            </a:r>
          </a:p>
          <a:p>
            <a:r>
              <a:rPr lang="ru-RU" dirty="0" smtClean="0"/>
              <a:t>Если у тебя есть вредные привычки – откажись от них и не затягивай с этим!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708920"/>
            <a:ext cx="551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Спасибо за внимание 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476250"/>
            <a:ext cx="8183562" cy="418782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Здоровый образ жизни:</a:t>
            </a:r>
            <a:endParaRPr lang="ru-RU" dirty="0" smtClean="0"/>
          </a:p>
          <a:p>
            <a:r>
              <a:rPr lang="ru-RU" b="1" dirty="0" smtClean="0"/>
              <a:t>что это такое?</a:t>
            </a:r>
            <a:endParaRPr lang="ru-RU" dirty="0" smtClean="0"/>
          </a:p>
          <a:p>
            <a:r>
              <a:rPr lang="ru-RU" dirty="0" smtClean="0"/>
              <a:t>Здоровый образ жизни это</a:t>
            </a:r>
          </a:p>
          <a:p>
            <a:pPr lvl="0"/>
            <a:r>
              <a:rPr lang="ru-RU" dirty="0" smtClean="0"/>
              <a:t>единственно правильный и верный образ жизни; </a:t>
            </a:r>
          </a:p>
          <a:p>
            <a:pPr lvl="0"/>
            <a:r>
              <a:rPr lang="ru-RU" dirty="0" smtClean="0"/>
              <a:t>основа твоего комфортного самочувствия и хорошего настроения;</a:t>
            </a:r>
          </a:p>
          <a:p>
            <a:pPr lvl="0"/>
            <a:r>
              <a:rPr lang="ru-RU" dirty="0" smtClean="0"/>
              <a:t>залог долголетия, развития твоей личности и достижения жизненных успехов.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Каковы составляющие</a:t>
            </a:r>
          </a:p>
          <a:p>
            <a:r>
              <a:rPr lang="ru-RU" b="1" dirty="0" smtClean="0"/>
              <a:t>здорового образа жизни?</a:t>
            </a:r>
            <a:endParaRPr lang="ru-RU" dirty="0" smtClean="0"/>
          </a:p>
          <a:p>
            <a:pPr lvl="0"/>
            <a:r>
              <a:rPr lang="ru-RU" dirty="0" smtClean="0"/>
              <a:t>двигательная активность и физические нагрузки;</a:t>
            </a:r>
          </a:p>
          <a:p>
            <a:pPr lvl="0"/>
            <a:r>
              <a:rPr lang="ru-RU" dirty="0" smtClean="0"/>
              <a:t>занятия физической культурой и спортом правильное питание;</a:t>
            </a:r>
          </a:p>
          <a:p>
            <a:pPr lvl="0"/>
            <a:r>
              <a:rPr lang="ru-RU" dirty="0" smtClean="0"/>
              <a:t>соблюдение оптимального режима дня отказ от вредных привычек.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зож\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667779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49275"/>
            <a:ext cx="8183563" cy="418782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Двигательная активность </a:t>
            </a:r>
          </a:p>
          <a:p>
            <a:r>
              <a:rPr lang="ru-RU" b="1" dirty="0" smtClean="0"/>
              <a:t>и физические нагрузки</a:t>
            </a:r>
            <a:endParaRPr lang="ru-RU" dirty="0" smtClean="0"/>
          </a:p>
          <a:p>
            <a:r>
              <a:rPr lang="ru-RU" dirty="0" smtClean="0"/>
              <a:t>Дефицит движения и физических нагрузок – гиподинамия – чрезвычайно распространена в наше время, особенно среди школьников, студентов и людей умственного труда, вынужденных проводить много времени без движения, находясь в одной позе. </a:t>
            </a:r>
          </a:p>
          <a:p>
            <a:r>
              <a:rPr lang="ru-RU" dirty="0" smtClean="0"/>
              <a:t>Гиподинамия – это еще не болезнь, но уже условие для развития многих недугов опорно-двигательного аппарата и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системы.</a:t>
            </a:r>
          </a:p>
          <a:p>
            <a:r>
              <a:rPr lang="ru-RU" dirty="0" smtClean="0"/>
              <a:t>Двигательная активность и физические нагрузки – это лучшая профилактика множества заболеваний, которая не требует от тебя значительных затрат по времени и соблюдения специальных условий. Пребывание на свежем воздухе, пешие прогулки и пробежки, купание, походы на природу – это уже то, что нужно!</a:t>
            </a:r>
          </a:p>
          <a:p>
            <a:r>
              <a:rPr lang="ru-RU" dirty="0" smtClean="0"/>
              <a:t>Физическая активность непосредственно влияет на основные показатели хорошего самочувствия:</a:t>
            </a:r>
          </a:p>
          <a:p>
            <a:pPr lvl="0"/>
            <a:r>
              <a:rPr lang="ru-RU" dirty="0" smtClean="0"/>
              <a:t>нормализуются вес и жировой процент;</a:t>
            </a:r>
          </a:p>
          <a:p>
            <a:pPr lvl="0"/>
            <a:r>
              <a:rPr lang="ru-RU" dirty="0" smtClean="0"/>
              <a:t>укрепляются кости и мышцы; </a:t>
            </a:r>
          </a:p>
          <a:p>
            <a:pPr lvl="0"/>
            <a:r>
              <a:rPr lang="ru-RU" dirty="0" smtClean="0"/>
              <a:t>улучшается настроение; </a:t>
            </a:r>
          </a:p>
          <a:p>
            <a:pPr lvl="0"/>
            <a:r>
              <a:rPr lang="ru-RU" dirty="0" smtClean="0"/>
              <a:t>растет круг общения; </a:t>
            </a:r>
          </a:p>
          <a:p>
            <a:pPr lvl="0"/>
            <a:r>
              <a:rPr lang="ru-RU" dirty="0" smtClean="0"/>
              <a:t>исчезают вредные привычки.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зож\дев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6551613" cy="418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620713"/>
            <a:ext cx="8183562" cy="4187825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Занятия физкультурой и спортом</a:t>
            </a:r>
          </a:p>
          <a:p>
            <a:r>
              <a:rPr lang="ru-RU" dirty="0" smtClean="0"/>
              <a:t>Физкультура и спорт – это, прежде всего, дисциплина, которая упорядочивает физическую активность, правильно дозирует ее и направляет в нужное русло.</a:t>
            </a:r>
          </a:p>
          <a:p>
            <a:r>
              <a:rPr lang="ru-RU" dirty="0" smtClean="0"/>
              <a:t>Занятия физкультурой и спортом – это основа здорового и интересного образа жизни, источник энергии, дополнительный стимул для самореализации.</a:t>
            </a:r>
          </a:p>
          <a:p>
            <a:r>
              <a:rPr lang="ru-RU" dirty="0" smtClean="0"/>
              <a:t>Профессиональный спорт – не для всех, не обязательно превращать спорт в профессию для каждого, но место в своей жизни для занятий физкультурой и спортом может найти любой.</a:t>
            </a:r>
          </a:p>
          <a:p>
            <a:r>
              <a:rPr lang="ru-RU" dirty="0" smtClean="0"/>
              <a:t>Если хочешь стать яркой личностью – спорт это для тебя!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зож\зд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6421437" cy="4811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418782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Правильное питание</a:t>
            </a:r>
          </a:p>
          <a:p>
            <a:r>
              <a:rPr lang="ru-RU" dirty="0" smtClean="0"/>
              <a:t>Это основа хорошего самочувствия каждый день.</a:t>
            </a:r>
          </a:p>
          <a:p>
            <a:r>
              <a:rPr lang="ru-RU" dirty="0" smtClean="0"/>
              <a:t>Условие нормальной работы внутренних органов.</a:t>
            </a:r>
          </a:p>
          <a:p>
            <a:r>
              <a:rPr lang="ru-RU" dirty="0" smtClean="0"/>
              <a:t>Контроль за своим весом.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Соблюдение оптимального </a:t>
            </a:r>
          </a:p>
          <a:p>
            <a:r>
              <a:rPr lang="ru-RU" b="1" dirty="0" smtClean="0"/>
              <a:t>режима дня</a:t>
            </a:r>
            <a:endParaRPr lang="ru-RU" dirty="0" smtClean="0"/>
          </a:p>
          <a:p>
            <a:r>
              <a:rPr lang="ru-RU" dirty="0" smtClean="0"/>
              <a:t>Необходимое условие рационального использования своего времени</a:t>
            </a:r>
          </a:p>
          <a:p>
            <a:r>
              <a:rPr lang="ru-RU" dirty="0" smtClean="0"/>
              <a:t>Правильное сочетание физических нагрузок, работы и отдыха.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зож\фр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6159500" cy="4398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465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Аспект</vt:lpstr>
      <vt:lpstr>Здоровью -да! Наркотикам- нет! Напсо Р.С. учитель начальных классов МОБУ СОШ № 94 города Сочи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Здоровью -да! Наркотикам-нет!</dc:title>
  <dc:creator>User</dc:creator>
  <cp:lastModifiedBy>Пользователь Windows</cp:lastModifiedBy>
  <cp:revision>13</cp:revision>
  <dcterms:created xsi:type="dcterms:W3CDTF">2020-05-20T17:58:03Z</dcterms:created>
  <dcterms:modified xsi:type="dcterms:W3CDTF">2023-06-29T19:11:24Z</dcterms:modified>
</cp:coreProperties>
</file>