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58" r:id="rId5"/>
    <p:sldId id="267" r:id="rId6"/>
    <p:sldId id="264" r:id="rId7"/>
    <p:sldId id="261" r:id="rId8"/>
    <p:sldId id="265" r:id="rId9"/>
    <p:sldId id="262" r:id="rId10"/>
    <p:sldId id="263" r:id="rId11"/>
    <p:sldId id="259" r:id="rId12"/>
    <p:sldId id="266" r:id="rId13"/>
    <p:sldId id="268" r:id="rId14"/>
    <p:sldId id="269" r:id="rId15"/>
    <p:sldId id="275" r:id="rId16"/>
    <p:sldId id="276" r:id="rId17"/>
    <p:sldId id="277" r:id="rId18"/>
    <p:sldId id="271" r:id="rId19"/>
    <p:sldId id="274" r:id="rId20"/>
    <p:sldId id="272" r:id="rId21"/>
    <p:sldId id="27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74DF-E4B0-49E9-8712-167B540AE3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249D-475C-4D03-9EB8-6FF6DCDE01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>
            <a:noAutofit/>
          </a:bodyPr>
          <a:lstStyle/>
          <a:p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2671" y="3244334"/>
            <a:ext cx="5398135" cy="3415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 Напсо Алина. МОБУ СОШ № 94.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24" y="500042"/>
            <a:ext cx="7643866" cy="573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0"/>
            <a:ext cx="46615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Гимн России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1"/>
          <a:srcRect t="11594"/>
          <a:stretch>
            <a:fillRect/>
          </a:stretch>
        </p:blipFill>
        <p:spPr>
          <a:xfrm>
            <a:off x="428596" y="1000108"/>
            <a:ext cx="8501122" cy="563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354077" y="142852"/>
            <a:ext cx="118521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Россия –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многонациональное государство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НАРОДЫ РОССИИ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1428736"/>
            <a:ext cx="6000792" cy="536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20" y="214290"/>
            <a:ext cx="8643998" cy="647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142853"/>
            <a:ext cx="474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Неофициальные 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символы России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DAEFFF"/>
              </a:clrFrom>
              <a:clrTo>
                <a:srgbClr val="DAEFFF">
                  <a:alpha val="0"/>
                </a:srgbClr>
              </a:clrTo>
            </a:clrChange>
          </a:blip>
          <a:srcRect l="1653" t="11852" r="833" b="2938"/>
          <a:stretch>
            <a:fillRect/>
          </a:stretch>
        </p:blipFill>
        <p:spPr>
          <a:xfrm>
            <a:off x="214282" y="1928802"/>
            <a:ext cx="8786874" cy="43189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2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58" y="214290"/>
            <a:ext cx="8501122" cy="637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hi-pro-matreshk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34" y="285728"/>
            <a:ext cx="837704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282" y="375001"/>
            <a:ext cx="8643998" cy="648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aDcrOrqdDtE9oeMh0B6rG_lL6gfkE6Cu-K6sgOM5NVMHVODL9rnfv7C-4XeNyL9xbgFufqiKkcq44XkwhOaYtBgHCqr-vSr0KfWiRDXKCwtcTi9CsGYwHojvjJCivNQA.png"/>
          <p:cNvPicPr>
            <a:picLocks noChangeAspect="1"/>
          </p:cNvPicPr>
          <p:nvPr/>
        </p:nvPicPr>
        <p:blipFill>
          <a:blip r:embed="rId2" cstate="print"/>
          <a:srcRect l="12500" t="17419" r="14062" b="10419"/>
          <a:stretch>
            <a:fillRect/>
          </a:stretch>
        </p:blipFill>
        <p:spPr>
          <a:xfrm>
            <a:off x="6715140" y="5447499"/>
            <a:ext cx="2285984" cy="14105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1275781_1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0"/>
            <a:ext cx="5619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«РОДИНА»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1"/>
          <a:srcRect l="875" t="2469" r="3703"/>
          <a:stretch>
            <a:fillRect/>
          </a:stretch>
        </p:blipFill>
        <p:spPr>
          <a:xfrm>
            <a:off x="928662" y="857232"/>
            <a:ext cx="7572428" cy="580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2ef1c77b395e860451b00a2d248a09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58" y="285728"/>
            <a:ext cx="8429684" cy="632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85728"/>
            <a:ext cx="7656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Пословицы о Родине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hello_html_m577c5bbf.jpg"/>
          <p:cNvPicPr>
            <a:picLocks noChangeAspect="1"/>
          </p:cNvPicPr>
          <p:nvPr/>
        </p:nvPicPr>
        <p:blipFill>
          <a:blip r:embed="rId1"/>
          <a:srcRect t="16666" r="7273"/>
          <a:stretch>
            <a:fillRect/>
          </a:stretch>
        </p:blipFill>
        <p:spPr>
          <a:xfrm>
            <a:off x="714348" y="1214422"/>
            <a:ext cx="7929618" cy="534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282" y="857232"/>
            <a:ext cx="876306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142984"/>
            <a:ext cx="50720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России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один из самых «молодых» государственных праздников в нашей стране. Поначалу он назывался «День независимости России». А появился этот праздник потому, что 12 июня 1990 года на Первом съезде народных депутатов РСФСР была принята Декларация о государственном суверенитете России. Это означало, что Россия стала отдельным, самостоятельным государством, основанным на принципах равноправия и партнерства. Тогда, в 1990 году, Указом Президента РФ Б. Н. Ельцина день 12 июня был объявлен государственным праздником России. А в 1994 году Президент издал новый Указ, по которому праздник стал называться «День России».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otkrytki-s-dnem-rossii-2019-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2132" y="1357298"/>
            <a:ext cx="342091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6971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История праздника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6802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Столица России - Москва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1"/>
          <a:srcRect l="7258" t="9677" r="6855" b="16475"/>
          <a:stretch>
            <a:fillRect/>
          </a:stretch>
        </p:blipFill>
        <p:spPr>
          <a:xfrm>
            <a:off x="428596" y="1285860"/>
            <a:ext cx="8286808" cy="534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6446" y="1357298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наш энергичный,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 он отлично!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народу помогает,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 все дела вникает.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 воинов-бойцов,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Наших дедов и отцов,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забыл о молодежи,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гарант свобод, надежен.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 маленьких детей —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ними на земле светлей,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ними жизнь полней и краше,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— будущее наше!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slide-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43050"/>
            <a:ext cx="5857884" cy="438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214290"/>
            <a:ext cx="5501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 президент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58" y="1714488"/>
            <a:ext cx="3313441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14744" y="1214422"/>
            <a:ext cx="52149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 с золотым двуглавым орлом на красном поле напоминает гербы конца XV-XVII веков. Рисунок орла похож на те рисунки, что украшали памятники эпохи Петра Великого. Над головами орла изображены три исторические короны Петра Великого, символизирующие в новых условиях суверенитет — как всей Российской Федерации, так и ее частей.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Скипетр и держава олицетворяют государственную власть и единое государство. Изображение всадника, поражающего копьем дракона, — это один из древних символов борьбы добра со злом, света с тьмой, защиты Отечества.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двуглавого орла как Государственного герба России символизирует неразрывность отечественной истории. Герб современной России — новый, но его составные части выполнены в традициях истории нашего государства.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42852"/>
            <a:ext cx="4521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Герб России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21" y="214289"/>
            <a:ext cx="8572560" cy="642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857232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Флаг является одним из важных символов государства. Государственный Флаг России — символ единения и согласия, национальной принадлежности и культуры. И если вы подойдете к правительственному зданию, то непременно увидите, что над ним развевается российский флаг.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Флаг — это знак уважения к Родине. За осквернение флага следует строгое наказание, как за оскорбление государства.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цвет российского флага имеет свое значение: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 — мир, чистота, совершенство;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синий — вера и верность;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 — энергия, сила, кровь, пролитая за Отечество.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Флаг Российской Федерации вывешивается на стенах зданий государственных учреждений или поднимается на мачтах-флагштоках в дни государственных праздников.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6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282" y="1928802"/>
            <a:ext cx="4123412" cy="314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1670" y="0"/>
            <a:ext cx="461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Флаг России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4cedf161a9234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44" y="357166"/>
            <a:ext cx="8792369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2579</Words>
  <Application>WPS Presentation</Application>
  <PresentationFormat>Экран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 МКДОУ «Центр развития ребенка – детский сад № 4»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«Центр развития ребенка – детский сад № 4» </dc:title>
  <dc:creator>Admin</dc:creator>
  <cp:lastModifiedBy>Kingsoft Corporation</cp:lastModifiedBy>
  <cp:revision>37</cp:revision>
  <dcterms:created xsi:type="dcterms:W3CDTF">2020-06-11T09:04:00Z</dcterms:created>
  <dcterms:modified xsi:type="dcterms:W3CDTF">2021-06-12T14:40:09Z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1049-11.2.0.10132</vt:lpwstr>
  </property>
</Properties>
</file>