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Акция «Экологический марафон</a:t>
            </a:r>
            <a:r>
              <a:rPr lang="ru-RU" sz="2400" dirty="0" smtClean="0">
                <a:solidFill>
                  <a:srgbClr val="FF0000"/>
                </a:solidFill>
              </a:rPr>
              <a:t>»,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операция «Зеленый ветер»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Муниципальное общеобразовательное бюджетное учреждение средняя общеобразовательная школа №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94г.Сочи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имени  Героя Советского Союза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Тхагушева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Исмаила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Халаловича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lvl="0">
              <a:buNone/>
            </a:pPr>
            <a:endParaRPr lang="ru-RU" dirty="0" smtClean="0"/>
          </a:p>
          <a:p>
            <a:pPr lvl="0" algn="ctr">
              <a:spcBef>
                <a:spcPts val="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354235, Российская Федерация, Краснодарский край, город Сочи,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Лазаревский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район, 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аул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Хаджико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улица Левобережная, дом 1, 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тел.274-33-10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тел/факс 274-33-32.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Посадка плодовых деревьев  и  кустарников </a:t>
            </a:r>
            <a:endParaRPr lang="ru-RU" dirty="0"/>
          </a:p>
        </p:txBody>
      </p:sp>
      <p:pic>
        <p:nvPicPr>
          <p:cNvPr id="1026" name="Picture 2" descr="C:\DOCUME~1\User\LOCALS~1\Temp\Rar$DRa0.725\c886879a-456b-4082-aaa6-ead9a292147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762000" y="1828800"/>
            <a:ext cx="3429002" cy="4343400"/>
          </a:xfrm>
          <a:prstGeom prst="rect">
            <a:avLst/>
          </a:prstGeom>
          <a:noFill/>
        </p:spPr>
      </p:pic>
      <p:pic>
        <p:nvPicPr>
          <p:cNvPr id="4" name="Picture 2" descr="C:\DOCUME~1\User\LOCALS~1\Temp\Rar$DRa0.704\293f31fb-46a5-4432-bfd9-6cec21ce315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828800"/>
            <a:ext cx="3878705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Сохранение деревьев, кустарников  </a:t>
            </a:r>
            <a:endParaRPr lang="ru-RU" dirty="0"/>
          </a:p>
        </p:txBody>
      </p:sp>
      <p:pic>
        <p:nvPicPr>
          <p:cNvPr id="1026" name="Picture 2" descr="C:\Documents and Settings\User\Рабочий стол\са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447800"/>
            <a:ext cx="3810000" cy="464820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02fc1008-976f-49af-96da-8a5dd2ead8d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7175"/>
            <a:ext cx="4190999" cy="4568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Сохранение кустарников </a:t>
            </a:r>
            <a:endParaRPr lang="ru-RU" dirty="0"/>
          </a:p>
        </p:txBody>
      </p:sp>
      <p:pic>
        <p:nvPicPr>
          <p:cNvPr id="2050" name="Picture 2" descr="C:\Documents and Settings\User\Рабочий стол\9bb41790-87fd-48d3-8aa2-bb525b3c7b1f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5943600" cy="5029199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cb4047c0-8395-484c-ac2e-7b636b6809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048000"/>
            <a:ext cx="21336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Посадка  деревьев, кустарников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7174"/>
            <a:ext cx="38100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</TotalTime>
  <Words>65</Words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Официальная</vt:lpstr>
      <vt:lpstr>Акция «Экологический марафон»,  операция «Зеленый ветер»</vt:lpstr>
      <vt:lpstr>Посадка плодовых деревьев  и  кустарников </vt:lpstr>
      <vt:lpstr>Сохранение деревьев, кустарников  </vt:lpstr>
      <vt:lpstr>Сохранение кустарников </vt:lpstr>
      <vt:lpstr>Посадка  деревьев, кустарников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33</cp:revision>
  <dcterms:modified xsi:type="dcterms:W3CDTF">2020-11-18T13:29:26Z</dcterms:modified>
</cp:coreProperties>
</file>